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Comfortaa Regular"/>
      <p:regular r:id="rId19"/>
      <p:bold r:id="rId20"/>
    </p:embeddedFont>
    <p:embeddedFont>
      <p:font typeface="Comfortaa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Regular-bold.fntdata"/><Relationship Id="rId11" Type="http://schemas.openxmlformats.org/officeDocument/2006/relationships/slide" Target="slides/slide6.xml"/><Relationship Id="rId22" Type="http://schemas.openxmlformats.org/officeDocument/2006/relationships/font" Target="fonts/Comfortaa-bold.fntdata"/><Relationship Id="rId10" Type="http://schemas.openxmlformats.org/officeDocument/2006/relationships/slide" Target="slides/slide5.xml"/><Relationship Id="rId21" Type="http://schemas.openxmlformats.org/officeDocument/2006/relationships/font" Target="fonts/Comfortaa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omfortaaRegular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56e4ef96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56e4ef96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56e4ef96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56e4ef96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56e4ef96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56e4ef96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5fc34458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5fc34458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460af21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460af21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460af218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460af218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a460af218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a460af218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460af218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460af218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460af218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460af218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9ee02a7f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9ee02a7f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9ee02a7ff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9ee02a7ff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56e4ef96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56e4ef96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 Regular"/>
                <a:ea typeface="Comfortaa Regular"/>
                <a:cs typeface="Comfortaa Regular"/>
                <a:sym typeface="Comfortaa Regular"/>
              </a:rPr>
              <a:t>Проект №10 </a:t>
            </a:r>
            <a:br>
              <a:rPr lang="ru">
                <a:latin typeface="Comfortaa Regular"/>
                <a:ea typeface="Comfortaa Regular"/>
                <a:cs typeface="Comfortaa Regular"/>
                <a:sym typeface="Comfortaa Regular"/>
              </a:rPr>
            </a:br>
            <a:r>
              <a:rPr lang="ru">
                <a:latin typeface="Comfortaa Regular"/>
                <a:ea typeface="Comfortaa Regular"/>
                <a:cs typeface="Comfortaa Regular"/>
                <a:sym typeface="Comfortaa Regular"/>
              </a:rPr>
              <a:t>“Зоопарк”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подготовил :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студент группы 18208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Лаханский А. А.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 Regular"/>
                <a:ea typeface="Comfortaa Regular"/>
                <a:cs typeface="Comfortaa Regular"/>
                <a:sym typeface="Comfortaa Regular"/>
              </a:rPr>
              <a:t>Проектирование системы.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Для реализации фунционала потребовались запросы :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1. Запрос, подбирающий клетки для конктретного обитателя в зависимости от типа питания.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2. Запрос, выводящий клетку с максимальным кол-вом животных.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7775" y="528638"/>
            <a:ext cx="6648450" cy="40862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563" y="266700"/>
            <a:ext cx="5476875" cy="4610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2393" y="0"/>
            <a:ext cx="611921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Comfortaa Regular"/>
                <a:ea typeface="Comfortaa Regular"/>
                <a:cs typeface="Comfortaa Regular"/>
                <a:sym typeface="Comfortaa Regular"/>
              </a:rPr>
              <a:t>Оглавление :</a:t>
            </a:r>
            <a:endParaRPr sz="24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Char char="●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Введение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Char char="●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Раздел 1. Анализ проекта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Char char="●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Раздел 2. </a:t>
            </a: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Проектирование системы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Char char="●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Раздел 3. </a:t>
            </a: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Реализация системы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Char char="●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Раздел 4. </a:t>
            </a: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Тестирование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Char char="●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Заключение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Char char="●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Литература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Comfortaa Regular"/>
                <a:ea typeface="Comfortaa Regular"/>
                <a:cs typeface="Comfortaa Regular"/>
                <a:sym typeface="Comfortaa Regular"/>
              </a:rPr>
              <a:t>Введение :</a:t>
            </a:r>
            <a:endParaRPr sz="24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Смысл проекта, ключевые и наиболее сложные моменты.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Сама база данных.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Нельзя селить животных разных типов питания вместе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475" y="2917450"/>
            <a:ext cx="1651420" cy="165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4894" y="2917460"/>
            <a:ext cx="1651417" cy="16514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6312" y="2917460"/>
            <a:ext cx="1651421" cy="1651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97731" y="2917450"/>
            <a:ext cx="1651420" cy="1651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49125" y="2917450"/>
            <a:ext cx="1651400" cy="16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Comfortaa Regular"/>
                <a:ea typeface="Comfortaa Regular"/>
                <a:cs typeface="Comfortaa Regular"/>
                <a:sym typeface="Comfortaa Regular"/>
              </a:rPr>
              <a:t>Анализ проекта :</a:t>
            </a:r>
            <a:endParaRPr sz="24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Клетка зоопарка (ключевое поле “ID клетки”)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Ареал обитания (ключевое поле “ID ареала”)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Вид животного (ключевое поле “ID вида”, внешний ключ “ID ареала”)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Обитатель зоопарка (ключевое поле “ID обитателя”, внешние ключи “ID клетки” и “ID вида”)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latin typeface="Comfortaa Regular"/>
                <a:ea typeface="Comfortaa Regular"/>
                <a:cs typeface="Comfortaa Regular"/>
                <a:sym typeface="Comfortaa Regular"/>
              </a:rPr>
              <a:t>Анализ проекта.</a:t>
            </a:r>
            <a:endParaRPr sz="2200"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>
                <a:solidFill>
                  <a:schemeClr val="dk1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ER - диаграмма</a:t>
            </a:r>
            <a:endParaRPr sz="2200">
              <a:solidFill>
                <a:schemeClr val="dk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7272" y="0"/>
            <a:ext cx="627760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 Regular"/>
                <a:ea typeface="Comfortaa Regular"/>
                <a:cs typeface="Comfortaa Regular"/>
                <a:sym typeface="Comfortaa Regular"/>
              </a:rPr>
              <a:t>Анализ проекта.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Выявляются и фиксируются требования к обеспечению целостности данных, и способах их реализации.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AutoNum type="arabicPeriod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Предлагаемые континенты в ареалах обитания.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AutoNum type="arabicPeriod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Предлагаемые ареалы обитания в видах.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AutoNum type="arabicPeriod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Предлагаемые виды обитателя зоопарка.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omfortaa"/>
              <a:buAutoNum type="arabicPeriod"/>
            </a:pPr>
            <a:r>
              <a:rPr lang="ru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Предлагаемые клетки зоопарка в зависимости от вида обитателя.</a:t>
            </a:r>
            <a:endParaRPr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Comfortaa Regular"/>
                <a:ea typeface="Comfortaa Regular"/>
                <a:cs typeface="Comfortaa Regular"/>
                <a:sym typeface="Comfortaa Regular"/>
              </a:rPr>
              <a:t>Анализ проекта.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Основные роли - администратор и</a:t>
            </a:r>
            <a:br>
              <a:rPr lang="ru"/>
            </a:br>
            <a:r>
              <a:rPr lang="ru"/>
              <a:t>пользователь. 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900" y="1152475"/>
            <a:ext cx="4229100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 Regular"/>
                <a:ea typeface="Comfortaa Regular"/>
                <a:cs typeface="Comfortaa Regular"/>
                <a:sym typeface="Comfortaa Regular"/>
              </a:rPr>
              <a:t>Проектирование системы.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Схема базы данных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Главное ограничение - 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нельзя селить животных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разных типов питания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в одну клетку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1413" y="1216075"/>
            <a:ext cx="5362575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mfortaa Regular"/>
                <a:ea typeface="Comfortaa Regular"/>
                <a:cs typeface="Comfortaa Regular"/>
                <a:sym typeface="Comfortaa Regular"/>
              </a:rPr>
              <a:t>Проектирование системы.</a:t>
            </a:r>
            <a:endParaRPr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latin typeface="Comfortaa"/>
                <a:ea typeface="Comfortaa"/>
                <a:cs typeface="Comfortaa"/>
                <a:sym typeface="Comfortaa"/>
              </a:rPr>
              <a:t>Форма “пользователь” является входом в системы для обычных пользователей и администраторов. На форме есть два поля для авторизации администратора. Тогда форма “пользователь” закрывается и открывается форма “администратов”. 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На форме администратор есть 4 перехода на формы редактирования и добавления элементов в таблицы : “Виды животных”, “Клетки”, “Ареалы обитания” и “Обитатели зоопарка”.</a:t>
            </a:r>
            <a:br>
              <a:rPr lang="ru">
                <a:latin typeface="Comfortaa"/>
                <a:ea typeface="Comfortaa"/>
                <a:cs typeface="Comfortaa"/>
                <a:sym typeface="Comfortaa"/>
              </a:rPr>
            </a:br>
            <a:r>
              <a:rPr lang="ru">
                <a:latin typeface="Comfortaa"/>
                <a:ea typeface="Comfortaa"/>
                <a:cs typeface="Comfortaa"/>
                <a:sym typeface="Comfortaa"/>
              </a:rPr>
              <a:t>Также есть две формы для просмотра обитателей зоопарка и клеток зоопарка с фильтрами.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